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7E7"/>
    <a:srgbClr val="1AA98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98" d="100"/>
          <a:sy n="98" d="100"/>
        </p:scale>
        <p:origin x="16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452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4197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120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5146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6592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497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622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016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713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794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31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383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>
            <a:extLst>
              <a:ext uri="{FF2B5EF4-FFF2-40B4-BE49-F238E27FC236}">
                <a16:creationId xmlns:a16="http://schemas.microsoft.com/office/drawing/2014/main" id="{CD5F2958-A3AA-427F-89D8-A096639D8979}"/>
              </a:ext>
            </a:extLst>
          </p:cNvPr>
          <p:cNvSpPr/>
          <p:nvPr/>
        </p:nvSpPr>
        <p:spPr>
          <a:xfrm>
            <a:off x="-19006" y="911086"/>
            <a:ext cx="6892759" cy="8967159"/>
          </a:xfrm>
          <a:prstGeom prst="rect">
            <a:avLst/>
          </a:prstGeom>
          <a:solidFill>
            <a:srgbClr val="E8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36A426D-3486-439A-B789-03F2A4C8F951}"/>
              </a:ext>
            </a:extLst>
          </p:cNvPr>
          <p:cNvSpPr/>
          <p:nvPr/>
        </p:nvSpPr>
        <p:spPr>
          <a:xfrm>
            <a:off x="-19005" y="-46174"/>
            <a:ext cx="6892758" cy="10316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26" name="Picture 2" descr="Inicio">
            <a:extLst>
              <a:ext uri="{FF2B5EF4-FFF2-40B4-BE49-F238E27FC236}">
                <a16:creationId xmlns:a16="http://schemas.microsoft.com/office/drawing/2014/main" id="{06AC2324-4B67-4E4C-AF08-E8BD29AC7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23" y="149087"/>
            <a:ext cx="1876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1479C33-1CB3-451D-9D9C-6ACABCC8C05B}"/>
              </a:ext>
            </a:extLst>
          </p:cNvPr>
          <p:cNvSpPr txBox="1"/>
          <p:nvPr/>
        </p:nvSpPr>
        <p:spPr>
          <a:xfrm>
            <a:off x="3087757" y="181643"/>
            <a:ext cx="3233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Abadi" panose="020B0604020202020204" pitchFamily="34" charset="0"/>
              </a:rPr>
              <a:t>Informe de repercusión marzo 2021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2602777-ED51-4802-AE06-FD8A022E7AAF}"/>
              </a:ext>
            </a:extLst>
          </p:cNvPr>
          <p:cNvSpPr/>
          <p:nvPr/>
        </p:nvSpPr>
        <p:spPr>
          <a:xfrm>
            <a:off x="0" y="9515060"/>
            <a:ext cx="6858000" cy="3909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1BDA0C3-00D1-4BD7-9DB0-8AF5FBCE2D5E}"/>
              </a:ext>
            </a:extLst>
          </p:cNvPr>
          <p:cNvSpPr txBox="1"/>
          <p:nvPr/>
        </p:nvSpPr>
        <p:spPr>
          <a:xfrm>
            <a:off x="5055705" y="9570468"/>
            <a:ext cx="3233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Abadi" panose="020B0604020202020204" pitchFamily="34" charset="0"/>
              </a:rPr>
              <a:t>*Datos Kantar Media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7A41EDC9-7184-48E3-9C32-4F0BA8F105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9" t="27596" r="52712" b="4855"/>
          <a:stretch/>
        </p:blipFill>
        <p:spPr>
          <a:xfrm>
            <a:off x="3756387" y="6031745"/>
            <a:ext cx="2428507" cy="2414257"/>
          </a:xfrm>
          <a:prstGeom prst="rect">
            <a:avLst/>
          </a:prstGeom>
        </p:spPr>
      </p:pic>
      <p:pic>
        <p:nvPicPr>
          <p:cNvPr id="25" name="Object 8" descr="preencoded.png">
            <a:extLst>
              <a:ext uri="{FF2B5EF4-FFF2-40B4-BE49-F238E27FC236}">
                <a16:creationId xmlns:a16="http://schemas.microsoft.com/office/drawing/2014/main" id="{AC01E777-7BD2-48A1-994D-97444538F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259" y="2900792"/>
            <a:ext cx="1383196" cy="279351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56EE7B0-BE25-42A9-87BB-A15CB47580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871" y="6041019"/>
            <a:ext cx="3165984" cy="153485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436B682-BCD4-4824-A4EF-395B88B588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63" y="1224908"/>
            <a:ext cx="4339521" cy="1400827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7943A36C-2695-4430-8FCA-8B1D8048CF82}"/>
              </a:ext>
            </a:extLst>
          </p:cNvPr>
          <p:cNvSpPr txBox="1"/>
          <p:nvPr/>
        </p:nvSpPr>
        <p:spPr>
          <a:xfrm>
            <a:off x="3677241" y="1217057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(AUDIENCIA POTENCIAL IMPACTADA)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B6393B6-6EBD-41CE-8B16-3CCD41CF03CB}"/>
              </a:ext>
            </a:extLst>
          </p:cNvPr>
          <p:cNvSpPr txBox="1"/>
          <p:nvPr/>
        </p:nvSpPr>
        <p:spPr>
          <a:xfrm>
            <a:off x="2183848" y="1213335"/>
            <a:ext cx="110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(VALOR ECONÓMICO EQUIVALENTE A PUBLICIDAD)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F52C54C-9FE8-46AB-8E5D-50D21F3DF189}"/>
              </a:ext>
            </a:extLst>
          </p:cNvPr>
          <p:cNvSpPr txBox="1"/>
          <p:nvPr/>
        </p:nvSpPr>
        <p:spPr>
          <a:xfrm>
            <a:off x="911824" y="120788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(NÚMERO DE ARTÍCULOS PUBLICADOS)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B447272-D23D-4201-BD0F-481E4F7245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9863" y="2770202"/>
            <a:ext cx="1479684" cy="3068569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9260A6F-A07B-4FD2-ACB8-0D428778CD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7241" y="2770202"/>
            <a:ext cx="2936584" cy="1428893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3A7CB7CC-F19E-4A23-B677-523FEBE637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3913" y="2770202"/>
            <a:ext cx="1464950" cy="3054692"/>
          </a:xfrm>
          <a:prstGeom prst="rect">
            <a:avLst/>
          </a:prstGeom>
        </p:spPr>
      </p:pic>
      <p:pic>
        <p:nvPicPr>
          <p:cNvPr id="29" name="Object 8" descr="preencoded.png">
            <a:extLst>
              <a:ext uri="{FF2B5EF4-FFF2-40B4-BE49-F238E27FC236}">
                <a16:creationId xmlns:a16="http://schemas.microsoft.com/office/drawing/2014/main" id="{AE56AA56-F2D1-4FC4-9D88-075EE7B5FA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1112" y="6231695"/>
            <a:ext cx="3151743" cy="1301178"/>
          </a:xfrm>
          <a:prstGeom prst="rect">
            <a:avLst/>
          </a:prstGeom>
        </p:spPr>
      </p:pic>
      <p:pic>
        <p:nvPicPr>
          <p:cNvPr id="31" name="Object 8" descr="preencoded.png">
            <a:extLst>
              <a:ext uri="{FF2B5EF4-FFF2-40B4-BE49-F238E27FC236}">
                <a16:creationId xmlns:a16="http://schemas.microsoft.com/office/drawing/2014/main" id="{ABD880E4-6C21-4DED-90D4-4F6A19B67D9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56387" y="6151174"/>
            <a:ext cx="2428507" cy="229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496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27</Words>
  <Application>Microsoft Office PowerPoint</Application>
  <PresentationFormat>A4 (210 x 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Abadi</vt:lpstr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Oriol García</dc:creator>
  <cp:lastModifiedBy>Prensa MAHALA</cp:lastModifiedBy>
  <cp:revision>18</cp:revision>
  <dcterms:created xsi:type="dcterms:W3CDTF">2020-11-03T15:58:24Z</dcterms:created>
  <dcterms:modified xsi:type="dcterms:W3CDTF">2021-11-24T13:20:13Z</dcterms:modified>
</cp:coreProperties>
</file>