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7E7"/>
    <a:srgbClr val="1AA98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106" d="100"/>
          <a:sy n="106" d="100"/>
        </p:scale>
        <p:origin x="15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4522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4197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1205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5146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6592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497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622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0165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713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0794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9317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3837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>
            <a:extLst>
              <a:ext uri="{FF2B5EF4-FFF2-40B4-BE49-F238E27FC236}">
                <a16:creationId xmlns:a16="http://schemas.microsoft.com/office/drawing/2014/main" id="{CD5F2958-A3AA-427F-89D8-A096639D8979}"/>
              </a:ext>
            </a:extLst>
          </p:cNvPr>
          <p:cNvSpPr/>
          <p:nvPr/>
        </p:nvSpPr>
        <p:spPr>
          <a:xfrm>
            <a:off x="-9503" y="941273"/>
            <a:ext cx="6877005" cy="8964727"/>
          </a:xfrm>
          <a:prstGeom prst="rect">
            <a:avLst/>
          </a:prstGeom>
          <a:solidFill>
            <a:srgbClr val="E8E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36A426D-3486-439A-B789-03F2A4C8F951}"/>
              </a:ext>
            </a:extLst>
          </p:cNvPr>
          <p:cNvSpPr/>
          <p:nvPr/>
        </p:nvSpPr>
        <p:spPr>
          <a:xfrm>
            <a:off x="-9503" y="-47430"/>
            <a:ext cx="6886507" cy="11465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26" name="Picture 2" descr="Inicio">
            <a:extLst>
              <a:ext uri="{FF2B5EF4-FFF2-40B4-BE49-F238E27FC236}">
                <a16:creationId xmlns:a16="http://schemas.microsoft.com/office/drawing/2014/main" id="{06AC2324-4B67-4E4C-AF08-E8BD29AC7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23" y="149087"/>
            <a:ext cx="18764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1479C33-1CB3-451D-9D9C-6ACABCC8C05B}"/>
              </a:ext>
            </a:extLst>
          </p:cNvPr>
          <p:cNvSpPr txBox="1"/>
          <p:nvPr/>
        </p:nvSpPr>
        <p:spPr>
          <a:xfrm>
            <a:off x="3087757" y="181643"/>
            <a:ext cx="32335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Abadi" panose="020B0604020202020204" pitchFamily="34" charset="0"/>
              </a:rPr>
              <a:t>Informe de repercusión febrero 2021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52602777-ED51-4802-AE06-FD8A022E7AAF}"/>
              </a:ext>
            </a:extLst>
          </p:cNvPr>
          <p:cNvSpPr/>
          <p:nvPr/>
        </p:nvSpPr>
        <p:spPr>
          <a:xfrm>
            <a:off x="0" y="9515060"/>
            <a:ext cx="6858000" cy="3909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1BDA0C3-00D1-4BD7-9DB0-8AF5FBCE2D5E}"/>
              </a:ext>
            </a:extLst>
          </p:cNvPr>
          <p:cNvSpPr txBox="1"/>
          <p:nvPr/>
        </p:nvSpPr>
        <p:spPr>
          <a:xfrm>
            <a:off x="5055705" y="9570468"/>
            <a:ext cx="32335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latin typeface="Abadi" panose="020B0604020202020204" pitchFamily="34" charset="0"/>
              </a:rPr>
              <a:t>*Datos Kantar Media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8011AC24-7FA8-4FAB-B523-C380BCA3EB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79" t="27085" r="52985" b="40936"/>
          <a:stretch/>
        </p:blipFill>
        <p:spPr>
          <a:xfrm>
            <a:off x="370472" y="6031745"/>
            <a:ext cx="3209672" cy="1526187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7A41EDC9-7184-48E3-9C32-4F0BA8F1052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89" t="27596" r="52712" b="4855"/>
          <a:stretch/>
        </p:blipFill>
        <p:spPr>
          <a:xfrm>
            <a:off x="3756387" y="6031745"/>
            <a:ext cx="2428507" cy="241425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E6CB6F3-B3B1-46D1-9ABE-510B2AE689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464" y="2705066"/>
            <a:ext cx="1484341" cy="3056795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7CFADD88-B0B9-4D51-90CF-01B535FA4E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0460" y="2705066"/>
            <a:ext cx="1479684" cy="3054832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251473D-0B86-44C9-B352-E48B1FDC53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793" y="2877656"/>
            <a:ext cx="1422909" cy="2874563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EC9C3859-45A5-456D-85FE-957A92B62A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8377" y="2877656"/>
            <a:ext cx="1422909" cy="287456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F0B677E9-CD0D-420F-9234-6E53A654098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1130" y="1214843"/>
            <a:ext cx="4338404" cy="1400308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EF52C54C-9FE8-46AB-8E5D-50D21F3DF189}"/>
              </a:ext>
            </a:extLst>
          </p:cNvPr>
          <p:cNvSpPr txBox="1"/>
          <p:nvPr/>
        </p:nvSpPr>
        <p:spPr>
          <a:xfrm>
            <a:off x="968194" y="1207955"/>
            <a:ext cx="1114124" cy="284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/>
              <a:t>(NÚMERO DE ARTÍCULOS PUBLICADOS)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B6393B6-6EBD-41CE-8B16-3CCD41CF03CB}"/>
              </a:ext>
            </a:extLst>
          </p:cNvPr>
          <p:cNvSpPr txBox="1"/>
          <p:nvPr/>
        </p:nvSpPr>
        <p:spPr>
          <a:xfrm>
            <a:off x="2222863" y="1223507"/>
            <a:ext cx="1100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/>
              <a:t>(VALOR ECONÓMICO EQUIVALENTE A PUBLICIDAD)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943A36C-2695-4430-8FCA-8B1D8048CF82}"/>
              </a:ext>
            </a:extLst>
          </p:cNvPr>
          <p:cNvSpPr txBox="1"/>
          <p:nvPr/>
        </p:nvSpPr>
        <p:spPr>
          <a:xfrm>
            <a:off x="3708884" y="1207955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/>
              <a:t>(AUDIENCIA POTENCIAL IMPACTADA)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D1C069E7-5395-4F4F-8ACE-65DDA5CE5EE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41572" y="2705066"/>
            <a:ext cx="2964502" cy="1448025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0D2381A-5B55-426D-B276-6D29A4F8813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4022" y="2723998"/>
            <a:ext cx="1449009" cy="3016967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7D04A1F4-7567-4CB8-B3DD-D657E08E62D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07386" y="2723998"/>
            <a:ext cx="1459822" cy="3016967"/>
          </a:xfrm>
          <a:prstGeom prst="rect">
            <a:avLst/>
          </a:prstGeom>
        </p:spPr>
      </p:pic>
      <p:pic>
        <p:nvPicPr>
          <p:cNvPr id="31" name="Object 8" descr="preencoded.png">
            <a:extLst>
              <a:ext uri="{FF2B5EF4-FFF2-40B4-BE49-F238E27FC236}">
                <a16:creationId xmlns:a16="http://schemas.microsoft.com/office/drawing/2014/main" id="{85442CCF-57DF-455B-825B-011E6411340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56387" y="6165052"/>
            <a:ext cx="2428507" cy="2294827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6900C44-043D-4C17-8438-B56EA2823F1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8444" y="6214379"/>
            <a:ext cx="3181700" cy="131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496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</TotalTime>
  <Words>27</Words>
  <Application>Microsoft Office PowerPoint</Application>
  <PresentationFormat>A4 (210 x 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Abadi</vt:lpstr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Oriol García</dc:creator>
  <cp:lastModifiedBy>Prensa MAHALA</cp:lastModifiedBy>
  <cp:revision>16</cp:revision>
  <dcterms:created xsi:type="dcterms:W3CDTF">2020-11-03T15:58:24Z</dcterms:created>
  <dcterms:modified xsi:type="dcterms:W3CDTF">2021-11-24T13:05:44Z</dcterms:modified>
</cp:coreProperties>
</file>